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81" r:id="rId6"/>
    <p:sldId id="287" r:id="rId7"/>
    <p:sldId id="260" r:id="rId8"/>
    <p:sldId id="261" r:id="rId9"/>
    <p:sldId id="264" r:id="rId10"/>
    <p:sldId id="294" r:id="rId11"/>
    <p:sldId id="262" r:id="rId12"/>
    <p:sldId id="296" r:id="rId13"/>
    <p:sldId id="279" r:id="rId14"/>
    <p:sldId id="265" r:id="rId15"/>
    <p:sldId id="293" r:id="rId16"/>
    <p:sldId id="263" r:id="rId17"/>
    <p:sldId id="266" r:id="rId18"/>
    <p:sldId id="267" r:id="rId19"/>
    <p:sldId id="268" r:id="rId20"/>
    <p:sldId id="286" r:id="rId21"/>
    <p:sldId id="269" r:id="rId22"/>
    <p:sldId id="270" r:id="rId23"/>
    <p:sldId id="278" r:id="rId24"/>
    <p:sldId id="271" r:id="rId25"/>
    <p:sldId id="272" r:id="rId26"/>
    <p:sldId id="288" r:id="rId27"/>
    <p:sldId id="284" r:id="rId28"/>
    <p:sldId id="273" r:id="rId29"/>
    <p:sldId id="285" r:id="rId30"/>
    <p:sldId id="274" r:id="rId31"/>
    <p:sldId id="292" r:id="rId32"/>
    <p:sldId id="280" r:id="rId33"/>
    <p:sldId id="275" r:id="rId34"/>
    <p:sldId id="289" r:id="rId35"/>
    <p:sldId id="290" r:id="rId36"/>
    <p:sldId id="291" r:id="rId37"/>
    <p:sldId id="276" r:id="rId38"/>
    <p:sldId id="283" r:id="rId39"/>
    <p:sldId id="277"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4343" autoAdjust="0"/>
  </p:normalViewPr>
  <p:slideViewPr>
    <p:cSldViewPr snapToGrid="0">
      <p:cViewPr varScale="1">
        <p:scale>
          <a:sx n="69" d="100"/>
          <a:sy n="69"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E087F6-930E-4CDE-8343-BB10D1BAE578}"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1827347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087F6-930E-4CDE-8343-BB10D1BAE578}"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829521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087F6-930E-4CDE-8343-BB10D1BAE578}"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227517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087F6-930E-4CDE-8343-BB10D1BAE578}"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254811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E087F6-930E-4CDE-8343-BB10D1BAE578}"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1269629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E087F6-930E-4CDE-8343-BB10D1BAE578}"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91615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E087F6-930E-4CDE-8343-BB10D1BAE578}" type="datetimeFigureOut">
              <a:rPr lang="en-US" smtClean="0"/>
              <a:t>6/7/2019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444517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E087F6-930E-4CDE-8343-BB10D1BAE578}" type="datetimeFigureOut">
              <a:rPr lang="en-US" smtClean="0"/>
              <a:t>6/7/2019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3667002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087F6-930E-4CDE-8343-BB10D1BAE578}" type="datetimeFigureOut">
              <a:rPr lang="en-US" smtClean="0"/>
              <a:t>6/7/2019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2942085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087F6-930E-4CDE-8343-BB10D1BAE578}"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218850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087F6-930E-4CDE-8343-BB10D1BAE578}"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518E5-FBE5-446B-807B-8E63F8EB0429}" type="slidenum">
              <a:rPr lang="en-US" smtClean="0"/>
              <a:t>‹#›</a:t>
            </a:fld>
            <a:endParaRPr lang="en-US"/>
          </a:p>
        </p:txBody>
      </p:sp>
    </p:spTree>
    <p:extLst>
      <p:ext uri="{BB962C8B-B14F-4D97-AF65-F5344CB8AC3E}">
        <p14:creationId xmlns:p14="http://schemas.microsoft.com/office/powerpoint/2010/main" val="4021852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087F6-930E-4CDE-8343-BB10D1BAE578}" type="datetimeFigureOut">
              <a:rPr lang="en-US" smtClean="0"/>
              <a:t>6/7/2019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518E5-FBE5-446B-807B-8E63F8EB0429}" type="slidenum">
              <a:rPr lang="en-US" smtClean="0"/>
              <a:t>‹#›</a:t>
            </a:fld>
            <a:endParaRPr lang="en-US"/>
          </a:p>
        </p:txBody>
      </p:sp>
    </p:spTree>
    <p:extLst>
      <p:ext uri="{BB962C8B-B14F-4D97-AF65-F5344CB8AC3E}">
        <p14:creationId xmlns:p14="http://schemas.microsoft.com/office/powerpoint/2010/main" val="1315999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www.kilcoskanns.ie/news/engineering-week-/"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kilcoskanns.ie/news/nest-building-tim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kilcoskanns.ie/news/engineering-week-/"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3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2" Type="http://schemas.openxmlformats.org/officeDocument/2006/relationships/hyperlink" Target="https://www.kilcoskanns.ie/news/science-week-fu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hyperlink" Target="https://www.kilcoskanns.ie/news/engineering-challenge-at-marsh-librar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Discovery Science Application for SFI Plaque of STEM 2018/19</a:t>
            </a:r>
            <a:endParaRPr lang="en-US" dirty="0"/>
          </a:p>
        </p:txBody>
      </p:sp>
      <p:sp>
        <p:nvSpPr>
          <p:cNvPr id="3" name="Subtitle 2"/>
          <p:cNvSpPr>
            <a:spLocks noGrp="1"/>
          </p:cNvSpPr>
          <p:nvPr>
            <p:ph type="subTitle" idx="1"/>
          </p:nvPr>
        </p:nvSpPr>
        <p:spPr/>
        <p:txBody>
          <a:bodyPr>
            <a:normAutofit/>
          </a:bodyPr>
          <a:lstStyle/>
          <a:p>
            <a:r>
              <a:rPr lang="en-GB" sz="4000" dirty="0" err="1" smtClean="0"/>
              <a:t>Kilcoskan</a:t>
            </a:r>
            <a:r>
              <a:rPr lang="en-GB" sz="4000" dirty="0" smtClean="0"/>
              <a:t> NS </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762" y="3863975"/>
            <a:ext cx="3781425" cy="2971800"/>
          </a:xfrm>
          <a:prstGeom prst="rect">
            <a:avLst/>
          </a:prstGeom>
        </p:spPr>
      </p:pic>
    </p:spTree>
    <p:extLst>
      <p:ext uri="{BB962C8B-B14F-4D97-AF65-F5344CB8AC3E}">
        <p14:creationId xmlns:p14="http://schemas.microsoft.com/office/powerpoint/2010/main" val="661346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Knex</a:t>
            </a:r>
            <a:r>
              <a:rPr lang="en-IE" dirty="0" smtClean="0"/>
              <a:t> reports 1</a:t>
            </a:r>
            <a:r>
              <a:rPr lang="en-IE" baseline="30000" dirty="0" smtClean="0"/>
              <a:t>st</a:t>
            </a:r>
            <a:r>
              <a:rPr lang="en-IE" dirty="0" smtClean="0"/>
              <a:t>/2</a:t>
            </a:r>
            <a:r>
              <a:rPr lang="en-IE" baseline="30000" dirty="0" smtClean="0"/>
              <a:t>nd</a:t>
            </a:r>
            <a:r>
              <a:rPr lang="en-IE" dirty="0" smtClean="0"/>
              <a:t> class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825625"/>
            <a:ext cx="10515600" cy="4887696"/>
          </a:xfrm>
        </p:spPr>
      </p:pic>
    </p:spTree>
    <p:extLst>
      <p:ext uri="{BB962C8B-B14F-4D97-AF65-F5344CB8AC3E}">
        <p14:creationId xmlns:p14="http://schemas.microsoft.com/office/powerpoint/2010/main" val="3077347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Materials </a:t>
            </a:r>
            <a:endParaRPr lang="en-US" dirty="0"/>
          </a:p>
        </p:txBody>
      </p:sp>
      <p:sp>
        <p:nvSpPr>
          <p:cNvPr id="3" name="Content Placeholder 2"/>
          <p:cNvSpPr>
            <a:spLocks noGrp="1"/>
          </p:cNvSpPr>
          <p:nvPr>
            <p:ph idx="1"/>
          </p:nvPr>
        </p:nvSpPr>
        <p:spPr/>
        <p:txBody>
          <a:bodyPr/>
          <a:lstStyle/>
          <a:p>
            <a:r>
              <a:rPr lang="en-GB" dirty="0" smtClean="0"/>
              <a:t>Our focus for this section was on rocks – the 3 different types and looking at samples of rocks , we also looked around the yard to see what everyday rocks were popular. We spoke about hardness and texture .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5015" y="3354783"/>
            <a:ext cx="4550835" cy="34131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72" y="3735706"/>
            <a:ext cx="3709035" cy="27817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5850" y="0"/>
            <a:ext cx="3445721" cy="186039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1028" y="4040744"/>
            <a:ext cx="2895600" cy="2171700"/>
          </a:xfrm>
          <a:prstGeom prst="rect">
            <a:avLst/>
          </a:prstGeom>
        </p:spPr>
      </p:pic>
    </p:spTree>
    <p:extLst>
      <p:ext uri="{BB962C8B-B14F-4D97-AF65-F5344CB8AC3E}">
        <p14:creationId xmlns:p14="http://schemas.microsoft.com/office/powerpoint/2010/main" val="3081645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072226"/>
            <a:ext cx="3714365" cy="278577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0781" y="-39470"/>
            <a:ext cx="4793672" cy="359525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8341" y="42214"/>
            <a:ext cx="3410960" cy="393043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296861" cy="397264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0781" y="2923309"/>
            <a:ext cx="4793672" cy="402644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1137" y="4161053"/>
            <a:ext cx="4422872" cy="2608119"/>
          </a:xfrm>
          <a:prstGeom prst="rect">
            <a:avLst/>
          </a:prstGeom>
        </p:spPr>
      </p:pic>
    </p:spTree>
    <p:extLst>
      <p:ext uri="{BB962C8B-B14F-4D97-AF65-F5344CB8AC3E}">
        <p14:creationId xmlns:p14="http://schemas.microsoft.com/office/powerpoint/2010/main" val="2315018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12191" y="791135"/>
            <a:ext cx="6127117" cy="527509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18491" y="856934"/>
            <a:ext cx="6127118" cy="5143499"/>
          </a:xfrm>
          <a:prstGeom prst="rect">
            <a:avLst/>
          </a:prstGeom>
        </p:spPr>
      </p:pic>
    </p:spTree>
    <p:extLst>
      <p:ext uri="{BB962C8B-B14F-4D97-AF65-F5344CB8AC3E}">
        <p14:creationId xmlns:p14="http://schemas.microsoft.com/office/powerpoint/2010/main" val="616462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Materials – making </a:t>
            </a:r>
            <a:r>
              <a:rPr lang="en-GB" dirty="0" err="1" smtClean="0"/>
              <a:t>oobleck</a:t>
            </a:r>
            <a:endParaRPr lang="en-US" dirty="0"/>
          </a:p>
        </p:txBody>
      </p:sp>
      <p:sp>
        <p:nvSpPr>
          <p:cNvPr id="3" name="Content Placeholder 2"/>
          <p:cNvSpPr>
            <a:spLocks noGrp="1"/>
          </p:cNvSpPr>
          <p:nvPr>
            <p:ph idx="1"/>
          </p:nvPr>
        </p:nvSpPr>
        <p:spPr/>
        <p:txBody>
          <a:bodyPr/>
          <a:lstStyle/>
          <a:p>
            <a:r>
              <a:rPr lang="en-GB" dirty="0" smtClean="0"/>
              <a:t>Ana’s class made this special material for science week called </a:t>
            </a:r>
            <a:r>
              <a:rPr lang="en-GB" dirty="0" err="1" smtClean="0"/>
              <a:t>oobleck</a:t>
            </a:r>
            <a:r>
              <a:rPr lang="en-GB" dirty="0" smtClean="0"/>
              <a:t> and went around all the classes displaying it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54680" y="1849270"/>
            <a:ext cx="4129691" cy="56670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52701" y="2863795"/>
            <a:ext cx="4240486" cy="3180365"/>
          </a:xfrm>
          <a:prstGeom prst="rect">
            <a:avLst/>
          </a:prstGeom>
        </p:spPr>
      </p:pic>
    </p:spTree>
    <p:extLst>
      <p:ext uri="{BB962C8B-B14F-4D97-AF65-F5344CB8AC3E}">
        <p14:creationId xmlns:p14="http://schemas.microsoft.com/office/powerpoint/2010/main" val="3910179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Materials – the science of popcorn   3</a:t>
            </a:r>
            <a:r>
              <a:rPr lang="en-IE" baseline="30000" dirty="0" smtClean="0"/>
              <a:t>rd</a:t>
            </a:r>
            <a:r>
              <a:rPr lang="en-IE" dirty="0" smtClean="0"/>
              <a:t>/4th</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5964" y="1302326"/>
            <a:ext cx="10113818" cy="5458691"/>
          </a:xfrm>
        </p:spPr>
      </p:pic>
    </p:spTree>
    <p:extLst>
      <p:ext uri="{BB962C8B-B14F-4D97-AF65-F5344CB8AC3E}">
        <p14:creationId xmlns:p14="http://schemas.microsoft.com/office/powerpoint/2010/main" val="3362584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Environmental awareness and care</a:t>
            </a:r>
            <a:endParaRPr lang="en-US" dirty="0"/>
          </a:p>
        </p:txBody>
      </p:sp>
      <p:sp>
        <p:nvSpPr>
          <p:cNvPr id="3" name="Content Placeholder 2"/>
          <p:cNvSpPr>
            <a:spLocks noGrp="1"/>
          </p:cNvSpPr>
          <p:nvPr>
            <p:ph idx="1"/>
          </p:nvPr>
        </p:nvSpPr>
        <p:spPr/>
        <p:txBody>
          <a:bodyPr/>
          <a:lstStyle/>
          <a:p>
            <a:r>
              <a:rPr lang="en-GB" dirty="0" smtClean="0"/>
              <a:t>Valerie’s class made bird feeders from recycled plastic bottles </a:t>
            </a:r>
          </a:p>
          <a:p>
            <a:r>
              <a:rPr lang="en-GB" dirty="0" smtClean="0"/>
              <a:t>We took part in the incredible edibles project and planted potatoes</a:t>
            </a:r>
          </a:p>
          <a:p>
            <a:r>
              <a:rPr lang="en-GB" dirty="0" smtClean="0"/>
              <a:t>We planted different varieties of sunflowers </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1508" y="3259015"/>
            <a:ext cx="4568091" cy="342606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826" y="3614368"/>
            <a:ext cx="2938912" cy="220418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6" y="3520585"/>
            <a:ext cx="3741615" cy="2806211"/>
          </a:xfrm>
          <a:prstGeom prst="rect">
            <a:avLst/>
          </a:prstGeom>
        </p:spPr>
      </p:pic>
    </p:spTree>
    <p:extLst>
      <p:ext uri="{BB962C8B-B14F-4D97-AF65-F5344CB8AC3E}">
        <p14:creationId xmlns:p14="http://schemas.microsoft.com/office/powerpoint/2010/main" val="21515522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Invite a science speaker to your school </a:t>
            </a:r>
            <a:br>
              <a:rPr lang="en-GB" dirty="0" smtClean="0"/>
            </a:br>
            <a:r>
              <a:rPr lang="en-GB" dirty="0" smtClean="0"/>
              <a:t>Engineer visit from </a:t>
            </a:r>
            <a:r>
              <a:rPr lang="en-GB" dirty="0" err="1" smtClean="0"/>
              <a:t>Glenveigh</a:t>
            </a:r>
            <a:r>
              <a:rPr lang="en-GB" dirty="0" smtClean="0"/>
              <a:t> to talk about drones and do a display for the whole school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13220" y="4301175"/>
            <a:ext cx="2992121" cy="224409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3960" y="4225288"/>
            <a:ext cx="4648200" cy="263271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103119"/>
            <a:ext cx="3209293" cy="19475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9738" y="1943100"/>
            <a:ext cx="3255222" cy="2154558"/>
          </a:xfrm>
          <a:prstGeom prst="rect">
            <a:avLst/>
          </a:prstGeom>
        </p:spPr>
      </p:pic>
    </p:spTree>
    <p:extLst>
      <p:ext uri="{BB962C8B-B14F-4D97-AF65-F5344CB8AC3E}">
        <p14:creationId xmlns:p14="http://schemas.microsoft.com/office/powerpoint/2010/main" val="2593352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Visit an SFI Discover Centre</a:t>
            </a:r>
            <a:endParaRPr lang="en-US" dirty="0"/>
          </a:p>
        </p:txBody>
      </p:sp>
      <p:sp>
        <p:nvSpPr>
          <p:cNvPr id="3" name="Content Placeholder 2"/>
          <p:cNvSpPr>
            <a:spLocks noGrp="1"/>
          </p:cNvSpPr>
          <p:nvPr>
            <p:ph idx="1"/>
          </p:nvPr>
        </p:nvSpPr>
        <p:spPr/>
        <p:txBody>
          <a:bodyPr/>
          <a:lstStyle/>
          <a:p>
            <a:r>
              <a:rPr lang="en-GB" dirty="0" smtClean="0"/>
              <a:t>Trip to the Botanic Gardens for National Tree Week  </a:t>
            </a:r>
            <a:r>
              <a:rPr lang="en-GB" dirty="0"/>
              <a:t>T</a:t>
            </a:r>
            <a:r>
              <a:rPr lang="en-GB" dirty="0" smtClean="0"/>
              <a:t>hurs 4</a:t>
            </a:r>
            <a:r>
              <a:rPr lang="en-GB" baseline="30000" dirty="0" smtClean="0"/>
              <a:t>th</a:t>
            </a:r>
            <a:r>
              <a:rPr lang="en-GB" dirty="0" smtClean="0"/>
              <a:t> April </a:t>
            </a:r>
          </a:p>
          <a:p>
            <a:r>
              <a:rPr lang="en-GB" dirty="0" smtClean="0"/>
              <a:t>1</a:t>
            </a:r>
            <a:r>
              <a:rPr lang="en-GB" baseline="30000" dirty="0" smtClean="0"/>
              <a:t>st</a:t>
            </a:r>
            <a:r>
              <a:rPr lang="en-GB" dirty="0" smtClean="0"/>
              <a:t>/2</a:t>
            </a:r>
            <a:r>
              <a:rPr lang="en-GB" baseline="30000" dirty="0" smtClean="0"/>
              <a:t>nd</a:t>
            </a:r>
            <a:r>
              <a:rPr lang="en-GB" dirty="0" smtClean="0"/>
              <a:t>/5</a:t>
            </a:r>
            <a:r>
              <a:rPr lang="en-GB" baseline="30000" dirty="0" smtClean="0"/>
              <a:t>th</a:t>
            </a:r>
            <a:r>
              <a:rPr lang="en-GB" dirty="0" smtClean="0"/>
              <a:t>/6th</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1379" y="3527534"/>
            <a:ext cx="4440621" cy="333046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7832" y="0"/>
            <a:ext cx="2434167" cy="18256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6296" y="4130566"/>
            <a:ext cx="3930869" cy="272743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309679"/>
            <a:ext cx="3308131" cy="248109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6029" y="2278335"/>
            <a:ext cx="2175350" cy="1631513"/>
          </a:xfrm>
          <a:prstGeom prst="rect">
            <a:avLst/>
          </a:prstGeom>
        </p:spPr>
      </p:pic>
    </p:spTree>
    <p:extLst>
      <p:ext uri="{BB962C8B-B14F-4D97-AF65-F5344CB8AC3E}">
        <p14:creationId xmlns:p14="http://schemas.microsoft.com/office/powerpoint/2010/main" val="1331962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1" y="1690688"/>
            <a:ext cx="3418490" cy="25634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656" y="1690688"/>
            <a:ext cx="4876800" cy="3657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36" y="4477407"/>
            <a:ext cx="3899338" cy="2924504"/>
          </a:xfrm>
          <a:prstGeom prst="rect">
            <a:avLst/>
          </a:prstGeom>
        </p:spPr>
      </p:pic>
    </p:spTree>
    <p:extLst>
      <p:ext uri="{BB962C8B-B14F-4D97-AF65-F5344CB8AC3E}">
        <p14:creationId xmlns:p14="http://schemas.microsoft.com/office/powerpoint/2010/main" val="3247356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83323"/>
            <a:ext cx="9144000" cy="1213945"/>
          </a:xfrm>
        </p:spPr>
        <p:txBody>
          <a:bodyPr/>
          <a:lstStyle/>
          <a:p>
            <a:r>
              <a:rPr lang="en-GB" dirty="0" smtClean="0"/>
              <a:t>STEP 1 Science</a:t>
            </a:r>
            <a:endParaRPr lang="en-US" dirty="0"/>
          </a:p>
        </p:txBody>
      </p:sp>
      <p:sp>
        <p:nvSpPr>
          <p:cNvPr id="3" name="Subtitle 2"/>
          <p:cNvSpPr>
            <a:spLocks noGrp="1"/>
          </p:cNvSpPr>
          <p:nvPr>
            <p:ph type="subTitle" idx="1"/>
          </p:nvPr>
        </p:nvSpPr>
        <p:spPr>
          <a:xfrm>
            <a:off x="1524000" y="1797269"/>
            <a:ext cx="9144000" cy="5896304"/>
          </a:xfrm>
        </p:spPr>
        <p:txBody>
          <a:bodyPr>
            <a:normAutofit/>
          </a:bodyPr>
          <a:lstStyle/>
          <a:p>
            <a:r>
              <a:rPr lang="en-GB" dirty="0" smtClean="0"/>
              <a:t>1 hands-on investigation from each of the four curriculum strands :</a:t>
            </a:r>
          </a:p>
          <a:p>
            <a:r>
              <a:rPr lang="en-GB" dirty="0" smtClean="0"/>
              <a:t>Living things   </a:t>
            </a:r>
          </a:p>
          <a:p>
            <a:r>
              <a:rPr lang="en-GB" dirty="0" smtClean="0"/>
              <a:t>Energy and forces  </a:t>
            </a:r>
          </a:p>
          <a:p>
            <a:r>
              <a:rPr lang="en-GB" dirty="0" smtClean="0"/>
              <a:t>Materials </a:t>
            </a:r>
          </a:p>
          <a:p>
            <a:r>
              <a:rPr lang="en-GB" dirty="0" smtClean="0"/>
              <a:t> Environmental awareness and care</a:t>
            </a:r>
          </a:p>
          <a:p>
            <a:endParaRPr lang="en-GB" dirty="0" smtClean="0"/>
          </a:p>
          <a:p>
            <a:r>
              <a:rPr lang="en-GB" dirty="0" smtClean="0"/>
              <a:t>AND  the following: </a:t>
            </a:r>
          </a:p>
          <a:p>
            <a:r>
              <a:rPr lang="en-GB" dirty="0" smtClean="0"/>
              <a:t>Invite a Science speaker to your school </a:t>
            </a:r>
          </a:p>
          <a:p>
            <a:r>
              <a:rPr lang="en-GB" dirty="0" smtClean="0"/>
              <a:t>Visit an SFI Discover Centre</a:t>
            </a:r>
          </a:p>
          <a:p>
            <a:r>
              <a:rPr lang="en-GB" dirty="0" smtClean="0"/>
              <a:t> Take part in Science Week 2018 www.scienceweek.ie </a:t>
            </a:r>
          </a:p>
          <a:p>
            <a:r>
              <a:rPr lang="en-GB" dirty="0" smtClean="0"/>
              <a:t>Take part in Space Week 2018 www.spaceweek.ie</a:t>
            </a:r>
          </a:p>
          <a:p>
            <a:endParaRPr lang="en-US" dirty="0"/>
          </a:p>
        </p:txBody>
      </p:sp>
    </p:spTree>
    <p:extLst>
      <p:ext uri="{BB962C8B-B14F-4D97-AF65-F5344CB8AC3E}">
        <p14:creationId xmlns:p14="http://schemas.microsoft.com/office/powerpoint/2010/main" val="3505855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365125"/>
            <a:ext cx="10515600" cy="5811838"/>
          </a:xfrm>
        </p:spPr>
      </p:pic>
    </p:spTree>
    <p:extLst>
      <p:ext uri="{BB962C8B-B14F-4D97-AF65-F5344CB8AC3E}">
        <p14:creationId xmlns:p14="http://schemas.microsoft.com/office/powerpoint/2010/main" val="4776578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Take part in Science Week 2018</a:t>
            </a:r>
            <a:endParaRPr lang="en-US" dirty="0"/>
          </a:p>
        </p:txBody>
      </p:sp>
      <p:sp>
        <p:nvSpPr>
          <p:cNvPr id="3" name="Content Placeholder 2"/>
          <p:cNvSpPr>
            <a:spLocks noGrp="1"/>
          </p:cNvSpPr>
          <p:nvPr>
            <p:ph idx="1"/>
          </p:nvPr>
        </p:nvSpPr>
        <p:spPr/>
        <p:txBody>
          <a:bodyPr/>
          <a:lstStyle/>
          <a:p>
            <a:r>
              <a:rPr lang="en-GB" dirty="0" smtClean="0"/>
              <a:t>4</a:t>
            </a:r>
            <a:r>
              <a:rPr lang="en-GB" baseline="30000" dirty="0" smtClean="0"/>
              <a:t>th</a:t>
            </a:r>
            <a:r>
              <a:rPr lang="en-GB" dirty="0"/>
              <a:t>,</a:t>
            </a:r>
            <a:r>
              <a:rPr lang="en-GB" dirty="0" smtClean="0"/>
              <a:t>5</a:t>
            </a:r>
            <a:r>
              <a:rPr lang="en-GB" baseline="30000" dirty="0" smtClean="0"/>
              <a:t>th</a:t>
            </a:r>
            <a:r>
              <a:rPr lang="en-GB" dirty="0" smtClean="0"/>
              <a:t> and 6</a:t>
            </a:r>
            <a:r>
              <a:rPr lang="en-GB" baseline="30000" dirty="0" smtClean="0"/>
              <a:t>th</a:t>
            </a:r>
            <a:r>
              <a:rPr lang="en-GB" dirty="0" smtClean="0"/>
              <a:t> went to the Helix in DCU to see a real astronaut for science week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5999" y="2296390"/>
            <a:ext cx="7361383" cy="4222173"/>
          </a:xfrm>
          <a:prstGeom prst="rect">
            <a:avLst/>
          </a:prstGeom>
        </p:spPr>
      </p:pic>
    </p:spTree>
    <p:extLst>
      <p:ext uri="{BB962C8B-B14F-4D97-AF65-F5344CB8AC3E}">
        <p14:creationId xmlns:p14="http://schemas.microsoft.com/office/powerpoint/2010/main" val="4090891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Take part in Space Week 2018</a:t>
            </a:r>
            <a:endParaRPr lang="en-US" dirty="0"/>
          </a:p>
        </p:txBody>
      </p:sp>
      <p:sp>
        <p:nvSpPr>
          <p:cNvPr id="3" name="Content Placeholder 2"/>
          <p:cNvSpPr>
            <a:spLocks noGrp="1"/>
          </p:cNvSpPr>
          <p:nvPr>
            <p:ph idx="1"/>
          </p:nvPr>
        </p:nvSpPr>
        <p:spPr/>
        <p:txBody>
          <a:bodyPr/>
          <a:lstStyle/>
          <a:p>
            <a:r>
              <a:rPr lang="en-GB" dirty="0" smtClean="0"/>
              <a:t>1</a:t>
            </a:r>
            <a:r>
              <a:rPr lang="en-GB" baseline="30000" dirty="0" smtClean="0"/>
              <a:t>st</a:t>
            </a:r>
            <a:r>
              <a:rPr lang="en-GB" dirty="0" smtClean="0"/>
              <a:t>-6</a:t>
            </a:r>
            <a:r>
              <a:rPr lang="en-GB" baseline="30000" dirty="0" smtClean="0"/>
              <a:t>th</a:t>
            </a:r>
            <a:r>
              <a:rPr lang="en-GB" dirty="0" smtClean="0"/>
              <a:t> did a project on the solar system </a:t>
            </a:r>
          </a:p>
          <a:p>
            <a:r>
              <a:rPr lang="en-GB" dirty="0" smtClean="0"/>
              <a:t>3</a:t>
            </a:r>
            <a:r>
              <a:rPr lang="en-GB" baseline="30000" dirty="0" smtClean="0"/>
              <a:t>rd</a:t>
            </a:r>
            <a:r>
              <a:rPr lang="en-GB" dirty="0" smtClean="0"/>
              <a:t>-6</a:t>
            </a:r>
            <a:r>
              <a:rPr lang="en-GB" baseline="30000" dirty="0" smtClean="0"/>
              <a:t>th</a:t>
            </a:r>
            <a:r>
              <a:rPr lang="en-GB" dirty="0" smtClean="0"/>
              <a:t> used an application on the </a:t>
            </a:r>
            <a:r>
              <a:rPr lang="en-GB" dirty="0" err="1" smtClean="0"/>
              <a:t>ipads</a:t>
            </a:r>
            <a:r>
              <a:rPr lang="en-GB" dirty="0" smtClean="0"/>
              <a:t> called </a:t>
            </a:r>
            <a:r>
              <a:rPr lang="en-GB" dirty="0" err="1" smtClean="0"/>
              <a:t>SkyView</a:t>
            </a:r>
            <a:r>
              <a:rPr lang="en-GB" dirty="0" smtClean="0"/>
              <a:t> (</a:t>
            </a:r>
            <a:r>
              <a:rPr lang="en-GB" dirty="0" err="1" smtClean="0"/>
              <a:t>lite</a:t>
            </a:r>
            <a:r>
              <a:rPr lang="en-GB" dirty="0" smtClean="0"/>
              <a:t>) to discover the position of the planets in the night sky</a:t>
            </a:r>
          </a:p>
          <a:p>
            <a:r>
              <a:rPr lang="en-GB"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273" y="3110347"/>
            <a:ext cx="4036291" cy="30272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718" y="3325091"/>
            <a:ext cx="4042066" cy="2812474"/>
          </a:xfrm>
          <a:prstGeom prst="rect">
            <a:avLst/>
          </a:prstGeom>
        </p:spPr>
      </p:pic>
    </p:spTree>
    <p:extLst>
      <p:ext uri="{BB962C8B-B14F-4D97-AF65-F5344CB8AC3E}">
        <p14:creationId xmlns:p14="http://schemas.microsoft.com/office/powerpoint/2010/main" val="802739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Solar system investigation sheet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04903" y="1825625"/>
            <a:ext cx="5225143" cy="4351338"/>
          </a:xfrm>
        </p:spPr>
      </p:pic>
    </p:spTree>
    <p:extLst>
      <p:ext uri="{BB962C8B-B14F-4D97-AF65-F5344CB8AC3E}">
        <p14:creationId xmlns:p14="http://schemas.microsoft.com/office/powerpoint/2010/main" val="4174664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2 Technology</a:t>
            </a:r>
            <a:endParaRPr lang="en-US" dirty="0"/>
          </a:p>
        </p:txBody>
      </p:sp>
      <p:sp>
        <p:nvSpPr>
          <p:cNvPr id="3" name="Content Placeholder 2"/>
          <p:cNvSpPr>
            <a:spLocks noGrp="1"/>
          </p:cNvSpPr>
          <p:nvPr>
            <p:ph idx="1"/>
          </p:nvPr>
        </p:nvSpPr>
        <p:spPr/>
        <p:txBody>
          <a:bodyPr/>
          <a:lstStyle/>
          <a:p>
            <a:r>
              <a:rPr lang="en-GB" dirty="0" smtClean="0"/>
              <a:t>Pupils in 3</a:t>
            </a:r>
            <a:r>
              <a:rPr lang="en-GB" baseline="30000" dirty="0" smtClean="0"/>
              <a:t>rd</a:t>
            </a:r>
            <a:r>
              <a:rPr lang="en-GB" dirty="0" smtClean="0"/>
              <a:t> -6</a:t>
            </a:r>
            <a:r>
              <a:rPr lang="en-GB" baseline="30000" dirty="0" smtClean="0"/>
              <a:t>th</a:t>
            </a:r>
            <a:r>
              <a:rPr lang="en-GB" dirty="0" smtClean="0"/>
              <a:t>  used </a:t>
            </a:r>
            <a:r>
              <a:rPr lang="en-GB" dirty="0" err="1" smtClean="0"/>
              <a:t>ipads</a:t>
            </a:r>
            <a:r>
              <a:rPr lang="en-GB" dirty="0" smtClean="0"/>
              <a:t> to do a </a:t>
            </a:r>
            <a:r>
              <a:rPr lang="en-GB" dirty="0" err="1" smtClean="0"/>
              <a:t>mentimeter</a:t>
            </a:r>
            <a:r>
              <a:rPr lang="en-GB" dirty="0" smtClean="0"/>
              <a:t> survey on yard equipment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146" y="3027218"/>
            <a:ext cx="3722255" cy="27916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347" y="2320637"/>
            <a:ext cx="4826000" cy="3619500"/>
          </a:xfrm>
          <a:prstGeom prst="rect">
            <a:avLst/>
          </a:prstGeom>
        </p:spPr>
      </p:pic>
    </p:spTree>
    <p:extLst>
      <p:ext uri="{BB962C8B-B14F-4D97-AF65-F5344CB8AC3E}">
        <p14:creationId xmlns:p14="http://schemas.microsoft.com/office/powerpoint/2010/main" val="2489995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dirty="0"/>
              <a:t>Pupils in 5</a:t>
            </a:r>
            <a:r>
              <a:rPr lang="en-GB" baseline="30000" dirty="0"/>
              <a:t>th</a:t>
            </a:r>
            <a:r>
              <a:rPr lang="en-GB" dirty="0"/>
              <a:t> / 6</a:t>
            </a:r>
            <a:r>
              <a:rPr lang="en-GB" baseline="30000" dirty="0"/>
              <a:t>th</a:t>
            </a:r>
            <a:r>
              <a:rPr lang="en-GB" dirty="0"/>
              <a:t> did a project on </a:t>
            </a:r>
            <a:r>
              <a:rPr lang="en-GB" dirty="0" smtClean="0"/>
              <a:t>microscopes, went to the DCU physics labs to use some of them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473" y="3262746"/>
            <a:ext cx="8201891" cy="3595254"/>
          </a:xfrm>
          <a:prstGeom prst="rect">
            <a:avLst/>
          </a:prstGeom>
        </p:spPr>
      </p:pic>
    </p:spTree>
    <p:extLst>
      <p:ext uri="{BB962C8B-B14F-4D97-AF65-F5344CB8AC3E}">
        <p14:creationId xmlns:p14="http://schemas.microsoft.com/office/powerpoint/2010/main" val="2031368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Trip to Google to learn about programming and computing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366308" y="1929029"/>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79048" y="2305702"/>
            <a:ext cx="4558148" cy="3328121"/>
          </a:xfrm>
          <a:prstGeom prst="rect">
            <a:avLst/>
          </a:prstGeom>
        </p:spPr>
      </p:pic>
    </p:spTree>
    <p:extLst>
      <p:ext uri="{BB962C8B-B14F-4D97-AF65-F5344CB8AC3E}">
        <p14:creationId xmlns:p14="http://schemas.microsoft.com/office/powerpoint/2010/main" val="1531424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GB" dirty="0"/>
              <a:t>Registered for scratch programming for Tech week , </a:t>
            </a:r>
            <a:r>
              <a:rPr lang="en-GB" dirty="0" err="1"/>
              <a:t>hourofcode</a:t>
            </a:r>
            <a:r>
              <a:rPr lang="en-GB" dirty="0"/>
              <a:t> on 15</a:t>
            </a:r>
            <a:r>
              <a:rPr lang="en-GB" baseline="30000" dirty="0"/>
              <a:t>th</a:t>
            </a:r>
            <a:r>
              <a:rPr lang="en-GB" dirty="0"/>
              <a:t> May </a:t>
            </a:r>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286" y="2781209"/>
            <a:ext cx="7710714" cy="263591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99" y="230188"/>
            <a:ext cx="3879271" cy="14439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405" y="2635539"/>
            <a:ext cx="3351066" cy="416747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6535" y="5462732"/>
            <a:ext cx="3818850" cy="134028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2800" y="0"/>
            <a:ext cx="2850958" cy="171493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5385" y="0"/>
            <a:ext cx="2286579" cy="171493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44804" y="3142988"/>
            <a:ext cx="2272145" cy="191236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0091" y="5417127"/>
            <a:ext cx="3151909" cy="1440873"/>
          </a:xfrm>
          <a:prstGeom prst="rect">
            <a:avLst/>
          </a:prstGeom>
        </p:spPr>
      </p:pic>
    </p:spTree>
    <p:extLst>
      <p:ext uri="{BB962C8B-B14F-4D97-AF65-F5344CB8AC3E}">
        <p14:creationId xmlns:p14="http://schemas.microsoft.com/office/powerpoint/2010/main" val="2692436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3   Engineering</a:t>
            </a:r>
            <a:endParaRPr lang="en-US" dirty="0"/>
          </a:p>
        </p:txBody>
      </p:sp>
      <p:sp>
        <p:nvSpPr>
          <p:cNvPr id="3" name="Content Placeholder 2"/>
          <p:cNvSpPr>
            <a:spLocks noGrp="1"/>
          </p:cNvSpPr>
          <p:nvPr>
            <p:ph idx="1"/>
          </p:nvPr>
        </p:nvSpPr>
        <p:spPr/>
        <p:txBody>
          <a:bodyPr/>
          <a:lstStyle/>
          <a:p>
            <a:r>
              <a:rPr lang="en-GB" dirty="0" smtClean="0"/>
              <a:t>Investigate engineering in your area , 1</a:t>
            </a:r>
            <a:r>
              <a:rPr lang="en-GB" baseline="30000" dirty="0" smtClean="0"/>
              <a:t>st</a:t>
            </a:r>
            <a:r>
              <a:rPr lang="en-GB" dirty="0" smtClean="0"/>
              <a:t>-6</a:t>
            </a:r>
            <a:r>
              <a:rPr lang="en-GB" baseline="30000" dirty="0" smtClean="0"/>
              <a:t>th</a:t>
            </a:r>
            <a:r>
              <a:rPr lang="en-GB" dirty="0" smtClean="0"/>
              <a:t> went on a tour to </a:t>
            </a:r>
            <a:r>
              <a:rPr lang="en-GB" dirty="0" err="1" smtClean="0"/>
              <a:t>Glanmore</a:t>
            </a:r>
            <a:r>
              <a:rPr lang="en-GB" dirty="0" smtClean="0"/>
              <a:t> Foods in </a:t>
            </a:r>
            <a:r>
              <a:rPr lang="en-GB" dirty="0" err="1" smtClean="0"/>
              <a:t>Ballycoolin</a:t>
            </a:r>
            <a:r>
              <a:rPr lang="en-GB" dirty="0" smtClean="0"/>
              <a:t> </a:t>
            </a:r>
            <a:r>
              <a:rPr lang="en-GB" dirty="0" err="1" smtClean="0"/>
              <a:t>Ind</a:t>
            </a:r>
            <a:r>
              <a:rPr lang="en-GB" dirty="0" smtClean="0"/>
              <a:t> Estate to learn about how the school lunches are made </a:t>
            </a:r>
          </a:p>
          <a:p>
            <a:endParaRPr lang="en-GB"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74190" y="2517991"/>
            <a:ext cx="3554704" cy="3763241"/>
          </a:xfrm>
          <a:prstGeom prst="rect">
            <a:avLst/>
          </a:prstGeom>
        </p:spPr>
      </p:pic>
    </p:spTree>
    <p:extLst>
      <p:ext uri="{BB962C8B-B14F-4D97-AF65-F5344CB8AC3E}">
        <p14:creationId xmlns:p14="http://schemas.microsoft.com/office/powerpoint/2010/main" val="3656384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Glanmore</a:t>
            </a:r>
            <a:r>
              <a:rPr lang="en-IE" dirty="0" smtClean="0"/>
              <a:t> Factory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3371" y="3828451"/>
            <a:ext cx="4120092" cy="309006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961" y="3089999"/>
            <a:ext cx="2419350" cy="309999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938" y="0"/>
            <a:ext cx="3352800" cy="2514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6197" y="1371600"/>
            <a:ext cx="2881745" cy="216130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772650" y="342900"/>
            <a:ext cx="2743200" cy="20574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094575" y="4859675"/>
            <a:ext cx="2670850" cy="1524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216565" y="3425610"/>
            <a:ext cx="2509789" cy="1882342"/>
          </a:xfrm>
          <a:prstGeom prst="rect">
            <a:avLst/>
          </a:prstGeom>
        </p:spPr>
      </p:pic>
    </p:spTree>
    <p:extLst>
      <p:ext uri="{BB962C8B-B14F-4D97-AF65-F5344CB8AC3E}">
        <p14:creationId xmlns:p14="http://schemas.microsoft.com/office/powerpoint/2010/main" val="3959122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Living things 1 </a:t>
            </a:r>
            <a:endParaRPr lang="en-US" dirty="0"/>
          </a:p>
        </p:txBody>
      </p:sp>
      <p:sp>
        <p:nvSpPr>
          <p:cNvPr id="3" name="Subtitle 2"/>
          <p:cNvSpPr>
            <a:spLocks noGrp="1"/>
          </p:cNvSpPr>
          <p:nvPr>
            <p:ph type="subTitle" idx="1"/>
          </p:nvPr>
        </p:nvSpPr>
        <p:spPr/>
        <p:txBody>
          <a:bodyPr>
            <a:normAutofit/>
          </a:bodyPr>
          <a:lstStyle/>
          <a:p>
            <a:r>
              <a:rPr lang="en-GB" dirty="0" smtClean="0"/>
              <a:t>The whole school learned about plant science with their teachers and then planted sunflower seeds (different varieties) with Grainne </a:t>
            </a:r>
          </a:p>
          <a:p>
            <a:endParaRPr lang="en-GB"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3299460" cy="24745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166" y="4429919"/>
            <a:ext cx="4403834" cy="33028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895" y="4632326"/>
            <a:ext cx="4328160" cy="32461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682" y="425767"/>
            <a:ext cx="2164080" cy="1623060"/>
          </a:xfrm>
          <a:prstGeom prst="rect">
            <a:avLst/>
          </a:prstGeom>
        </p:spPr>
      </p:pic>
    </p:spTree>
    <p:extLst>
      <p:ext uri="{BB962C8B-B14F-4D97-AF65-F5344CB8AC3E}">
        <p14:creationId xmlns:p14="http://schemas.microsoft.com/office/powerpoint/2010/main" val="3427220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GB" dirty="0"/>
              <a:t>Spaghetti bridges were made by 1</a:t>
            </a:r>
            <a:r>
              <a:rPr lang="en-GB" baseline="30000" dirty="0"/>
              <a:t>st</a:t>
            </a:r>
            <a:r>
              <a:rPr lang="en-GB" dirty="0"/>
              <a:t>/2</a:t>
            </a:r>
            <a:r>
              <a:rPr lang="en-GB" baseline="30000" dirty="0"/>
              <a:t>nd</a:t>
            </a:r>
            <a:r>
              <a:rPr lang="en-GB" dirty="0"/>
              <a:t> </a:t>
            </a:r>
            <a:r>
              <a:rPr lang="en-GB" dirty="0" smtClean="0"/>
              <a:t>/3</a:t>
            </a:r>
            <a:r>
              <a:rPr lang="en-GB" baseline="30000" dirty="0" smtClean="0"/>
              <a:t>rd</a:t>
            </a:r>
            <a:r>
              <a:rPr lang="en-GB" dirty="0" smtClean="0"/>
              <a:t>/4th</a:t>
            </a:r>
          </a:p>
          <a:p>
            <a:r>
              <a:rPr lang="en-US" dirty="0">
                <a:hlinkClick r:id="rId2"/>
              </a:rPr>
              <a:t>https://www.kilcoskanns.ie/news/engineering-week-/</a:t>
            </a:r>
            <a:endParaRPr lang="en-GB"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82881" y="2220192"/>
            <a:ext cx="4059381" cy="52162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377544" y="2639294"/>
            <a:ext cx="4059381" cy="4378040"/>
          </a:xfrm>
          <a:prstGeom prst="rect">
            <a:avLst/>
          </a:prstGeom>
        </p:spPr>
      </p:pic>
    </p:spTree>
    <p:extLst>
      <p:ext uri="{BB962C8B-B14F-4D97-AF65-F5344CB8AC3E}">
        <p14:creationId xmlns:p14="http://schemas.microsoft.com/office/powerpoint/2010/main" val="3286990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Engineering a bird’s nest!!</a:t>
            </a:r>
            <a:endParaRPr lang="en-US" dirty="0"/>
          </a:p>
        </p:txBody>
      </p:sp>
      <p:sp>
        <p:nvSpPr>
          <p:cNvPr id="3" name="Content Placeholder 2"/>
          <p:cNvSpPr>
            <a:spLocks noGrp="1"/>
          </p:cNvSpPr>
          <p:nvPr>
            <p:ph idx="1"/>
          </p:nvPr>
        </p:nvSpPr>
        <p:spPr/>
        <p:txBody>
          <a:bodyPr/>
          <a:lstStyle/>
          <a:p>
            <a:r>
              <a:rPr lang="en-US" dirty="0">
                <a:hlinkClick r:id="rId2"/>
              </a:rPr>
              <a:t>https://www.kilcoskanns.ie/news/nest-building-time</a:t>
            </a:r>
            <a:r>
              <a:rPr lang="en-US" dirty="0" smtClean="0">
                <a:hlinkClick r:id="rId2"/>
              </a:rPr>
              <a:t>/</a:t>
            </a:r>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509" y="2327564"/>
            <a:ext cx="10446327" cy="4530436"/>
          </a:xfrm>
          <a:prstGeom prst="rect">
            <a:avLst/>
          </a:prstGeom>
        </p:spPr>
      </p:pic>
    </p:spTree>
    <p:extLst>
      <p:ext uri="{BB962C8B-B14F-4D97-AF65-F5344CB8AC3E}">
        <p14:creationId xmlns:p14="http://schemas.microsoft.com/office/powerpoint/2010/main" val="2873064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GB" dirty="0"/>
              <a:t>3</a:t>
            </a:r>
            <a:r>
              <a:rPr lang="en-GB" baseline="30000" dirty="0"/>
              <a:t>rd</a:t>
            </a:r>
            <a:r>
              <a:rPr lang="en-GB" dirty="0"/>
              <a:t>/4</a:t>
            </a:r>
            <a:r>
              <a:rPr lang="en-GB" baseline="30000" dirty="0"/>
              <a:t>th</a:t>
            </a:r>
            <a:r>
              <a:rPr lang="en-GB" dirty="0"/>
              <a:t> attended an engineering week event in Marsh’s </a:t>
            </a:r>
            <a:r>
              <a:rPr lang="en-GB" dirty="0" smtClean="0"/>
              <a:t>library</a:t>
            </a:r>
          </a:p>
          <a:p>
            <a:pPr marL="0" indent="0">
              <a:buNone/>
            </a:pPr>
            <a:r>
              <a:rPr lang="en-US" dirty="0">
                <a:hlinkClick r:id="rId2"/>
              </a:rPr>
              <a:t>https://www.kilcoskanns.ie/news/engineering-week-/</a:t>
            </a:r>
            <a:endParaRPr lang="en-US" dirty="0"/>
          </a:p>
          <a:p>
            <a:endParaRPr lang="en-US" dirty="0"/>
          </a:p>
        </p:txBody>
      </p:sp>
    </p:spTree>
    <p:extLst>
      <p:ext uri="{BB962C8B-B14F-4D97-AF65-F5344CB8AC3E}">
        <p14:creationId xmlns:p14="http://schemas.microsoft.com/office/powerpoint/2010/main" val="4243327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4     Maths </a:t>
            </a:r>
            <a:endParaRPr lang="en-US" dirty="0"/>
          </a:p>
        </p:txBody>
      </p:sp>
      <p:sp>
        <p:nvSpPr>
          <p:cNvPr id="3" name="Content Placeholder 2"/>
          <p:cNvSpPr>
            <a:spLocks noGrp="1"/>
          </p:cNvSpPr>
          <p:nvPr>
            <p:ph idx="1"/>
          </p:nvPr>
        </p:nvSpPr>
        <p:spPr/>
        <p:txBody>
          <a:bodyPr/>
          <a:lstStyle/>
          <a:p>
            <a:r>
              <a:rPr lang="en-GB" dirty="0" smtClean="0"/>
              <a:t>4</a:t>
            </a:r>
            <a:r>
              <a:rPr lang="en-GB" baseline="30000" dirty="0" smtClean="0"/>
              <a:t>th</a:t>
            </a:r>
            <a:r>
              <a:rPr lang="en-GB" dirty="0" smtClean="0"/>
              <a:t>/5</a:t>
            </a:r>
            <a:r>
              <a:rPr lang="en-GB" baseline="30000" dirty="0" smtClean="0"/>
              <a:t>th</a:t>
            </a:r>
            <a:r>
              <a:rPr lang="en-GB" dirty="0" smtClean="0"/>
              <a:t>/6</a:t>
            </a:r>
            <a:r>
              <a:rPr lang="en-GB" baseline="30000" dirty="0" smtClean="0"/>
              <a:t>th</a:t>
            </a:r>
            <a:r>
              <a:rPr lang="en-GB" dirty="0" smtClean="0"/>
              <a:t> attended a maths show in the Helix for maths week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861" y="2230582"/>
            <a:ext cx="4690176" cy="4530436"/>
          </a:xfrm>
          <a:prstGeom prst="rect">
            <a:avLst/>
          </a:prstGeom>
        </p:spPr>
      </p:pic>
    </p:spTree>
    <p:extLst>
      <p:ext uri="{BB962C8B-B14F-4D97-AF65-F5344CB8AC3E}">
        <p14:creationId xmlns:p14="http://schemas.microsoft.com/office/powerpoint/2010/main" val="38974297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2280" y="129453"/>
            <a:ext cx="4963584" cy="372268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837" y="1408474"/>
            <a:ext cx="3634508" cy="27258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9055" y="3886202"/>
            <a:ext cx="3592945" cy="26947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270" y="4415127"/>
            <a:ext cx="2887712" cy="2165784"/>
          </a:xfrm>
          <a:prstGeom prst="rect">
            <a:avLst/>
          </a:prstGeom>
        </p:spPr>
      </p:pic>
    </p:spTree>
    <p:extLst>
      <p:ext uri="{BB962C8B-B14F-4D97-AF65-F5344CB8AC3E}">
        <p14:creationId xmlns:p14="http://schemas.microsoft.com/office/powerpoint/2010/main" val="2213957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Graph of </a:t>
            </a:r>
            <a:r>
              <a:rPr lang="en-IE" dirty="0" err="1" smtClean="0"/>
              <a:t>bounceability</a:t>
            </a:r>
            <a:r>
              <a:rPr lang="en-IE" dirty="0" smtClean="0"/>
              <a:t> of a ball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418302" y="2234804"/>
            <a:ext cx="4352925" cy="326469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8080" y="2274166"/>
            <a:ext cx="3588327" cy="26912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388927" y="2376054"/>
            <a:ext cx="3976255" cy="2982191"/>
          </a:xfrm>
          <a:prstGeom prst="rect">
            <a:avLst/>
          </a:prstGeom>
        </p:spPr>
      </p:pic>
    </p:spTree>
    <p:extLst>
      <p:ext uri="{BB962C8B-B14F-4D97-AF65-F5344CB8AC3E}">
        <p14:creationId xmlns:p14="http://schemas.microsoft.com/office/powerpoint/2010/main" val="35313528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We made clinometers to measure the height of the tree in our garden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4436" y="5112326"/>
            <a:ext cx="2327564" cy="17456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528" y="3600377"/>
            <a:ext cx="4433455" cy="332509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0173" y="4364182"/>
            <a:ext cx="3325091" cy="249381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0545" y="1011381"/>
            <a:ext cx="3671455" cy="193963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6182" y="2514599"/>
            <a:ext cx="3463636" cy="259772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6182" y="1690688"/>
            <a:ext cx="3325091" cy="2493818"/>
          </a:xfrm>
          <a:prstGeom prst="rect">
            <a:avLst/>
          </a:prstGeom>
        </p:spPr>
      </p:pic>
    </p:spTree>
    <p:extLst>
      <p:ext uri="{BB962C8B-B14F-4D97-AF65-F5344CB8AC3E}">
        <p14:creationId xmlns:p14="http://schemas.microsoft.com/office/powerpoint/2010/main" val="30842204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500"/>
          </a:xfrm>
        </p:spPr>
        <p:txBody>
          <a:bodyPr>
            <a:normAutofit fontScale="90000"/>
          </a:bodyPr>
          <a:lstStyle/>
          <a:p>
            <a:r>
              <a:rPr lang="en-IE" dirty="0" smtClean="0"/>
              <a:t>Children used maths skills for gardening , capacity of containers for watering plants and measuring distances/lengths for construction of the canopies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64945" y="1825625"/>
            <a:ext cx="3823854" cy="286789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527" y="2677390"/>
            <a:ext cx="4359564" cy="32696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637" y="4312227"/>
            <a:ext cx="3394363" cy="254577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00209"/>
            <a:ext cx="4285673" cy="3214255"/>
          </a:xfrm>
          <a:prstGeom prst="rect">
            <a:avLst/>
          </a:prstGeom>
        </p:spPr>
      </p:pic>
    </p:spTree>
    <p:extLst>
      <p:ext uri="{BB962C8B-B14F-4D97-AF65-F5344CB8AC3E}">
        <p14:creationId xmlns:p14="http://schemas.microsoft.com/office/powerpoint/2010/main" val="2332031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8255"/>
            <a:ext cx="10515600" cy="762433"/>
          </a:xfrm>
        </p:spPr>
        <p:txBody>
          <a:bodyPr>
            <a:normAutofit/>
          </a:bodyPr>
          <a:lstStyle/>
          <a:p>
            <a:r>
              <a:rPr lang="en-IE" sz="2800" dirty="0" smtClean="0"/>
              <a:t>(Continued)</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54" y="3741017"/>
            <a:ext cx="4025709" cy="301928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2822" y="3124707"/>
            <a:ext cx="4977724" cy="373329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480221"/>
            <a:ext cx="4724400" cy="35433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890" y="1769666"/>
            <a:ext cx="2523163" cy="1892372"/>
          </a:xfrm>
          <a:prstGeom prst="rect">
            <a:avLst/>
          </a:prstGeom>
        </p:spPr>
      </p:pic>
    </p:spTree>
    <p:extLst>
      <p:ext uri="{BB962C8B-B14F-4D97-AF65-F5344CB8AC3E}">
        <p14:creationId xmlns:p14="http://schemas.microsoft.com/office/powerpoint/2010/main" val="508388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5   STEM  Show and Tell </a:t>
            </a:r>
            <a:endParaRPr lang="en-US" dirty="0"/>
          </a:p>
        </p:txBody>
      </p:sp>
      <p:sp>
        <p:nvSpPr>
          <p:cNvPr id="3" name="Content Placeholder 2"/>
          <p:cNvSpPr>
            <a:spLocks noGrp="1"/>
          </p:cNvSpPr>
          <p:nvPr>
            <p:ph idx="1"/>
          </p:nvPr>
        </p:nvSpPr>
        <p:spPr/>
        <p:txBody>
          <a:bodyPr/>
          <a:lstStyle/>
          <a:p>
            <a:r>
              <a:rPr lang="en-IE" dirty="0" smtClean="0"/>
              <a:t>Pupils in 5</a:t>
            </a:r>
            <a:r>
              <a:rPr lang="en-IE" baseline="30000" dirty="0" smtClean="0"/>
              <a:t>th</a:t>
            </a:r>
            <a:r>
              <a:rPr lang="en-IE" dirty="0" smtClean="0"/>
              <a:t>/6</a:t>
            </a:r>
            <a:r>
              <a:rPr lang="en-IE" baseline="30000" dirty="0" smtClean="0"/>
              <a:t>th</a:t>
            </a:r>
            <a:r>
              <a:rPr lang="en-IE" dirty="0" smtClean="0"/>
              <a:t> came around during science week ( Nov 2018 ) to the Jun/Sen infants and 1</a:t>
            </a:r>
            <a:r>
              <a:rPr lang="en-IE" baseline="30000" dirty="0" smtClean="0"/>
              <a:t>st</a:t>
            </a:r>
            <a:r>
              <a:rPr lang="en-IE" dirty="0" smtClean="0"/>
              <a:t>/2</a:t>
            </a:r>
            <a:r>
              <a:rPr lang="en-IE" baseline="30000" dirty="0" smtClean="0"/>
              <a:t>nd</a:t>
            </a:r>
            <a:r>
              <a:rPr lang="en-IE" dirty="0" smtClean="0"/>
              <a:t> to do a science show based around some of the science they had done in their own class in September / October</a:t>
            </a:r>
          </a:p>
          <a:p>
            <a:r>
              <a:rPr lang="en-US" dirty="0">
                <a:hlinkClick r:id="rId2"/>
              </a:rPr>
              <a:t>https://www.kilcoskanns.ie/news/science-week-fun-/</a:t>
            </a:r>
            <a:endParaRPr lang="en-US" dirty="0"/>
          </a:p>
        </p:txBody>
      </p:sp>
    </p:spTree>
    <p:extLst>
      <p:ext uri="{BB962C8B-B14F-4D97-AF65-F5344CB8AC3E}">
        <p14:creationId xmlns:p14="http://schemas.microsoft.com/office/powerpoint/2010/main" val="2992037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Living things 2</a:t>
            </a:r>
            <a:endParaRPr lang="en-US" dirty="0"/>
          </a:p>
        </p:txBody>
      </p:sp>
      <p:sp>
        <p:nvSpPr>
          <p:cNvPr id="3" name="Content Placeholder 2"/>
          <p:cNvSpPr>
            <a:spLocks noGrp="1"/>
          </p:cNvSpPr>
          <p:nvPr>
            <p:ph idx="1"/>
          </p:nvPr>
        </p:nvSpPr>
        <p:spPr/>
        <p:txBody>
          <a:bodyPr/>
          <a:lstStyle/>
          <a:p>
            <a:r>
              <a:rPr lang="en-GB" dirty="0" smtClean="0"/>
              <a:t>Michael from Fox’s vets in </a:t>
            </a:r>
            <a:r>
              <a:rPr lang="en-GB" dirty="0" err="1"/>
              <a:t>F</a:t>
            </a:r>
            <a:r>
              <a:rPr lang="en-GB" dirty="0" err="1" smtClean="0"/>
              <a:t>inglas</a:t>
            </a:r>
            <a:r>
              <a:rPr lang="en-GB" dirty="0" smtClean="0"/>
              <a:t> gave a talk to 3</a:t>
            </a:r>
            <a:r>
              <a:rPr lang="en-GB" baseline="30000" dirty="0" smtClean="0"/>
              <a:t>rd</a:t>
            </a:r>
            <a:r>
              <a:rPr lang="en-GB" dirty="0" smtClean="0"/>
              <a:t>-6</a:t>
            </a:r>
            <a:r>
              <a:rPr lang="en-GB" baseline="30000" dirty="0" smtClean="0"/>
              <a:t>th</a:t>
            </a:r>
            <a:r>
              <a:rPr lang="en-GB" dirty="0" smtClean="0"/>
              <a:t> about his daily routine in the practice and showed the kids some incredible photos of things he has come across with animals (Monday 15</a:t>
            </a:r>
            <a:r>
              <a:rPr lang="en-GB" baseline="30000" dirty="0" smtClean="0"/>
              <a:t>th</a:t>
            </a:r>
            <a:r>
              <a:rPr lang="en-GB" dirty="0" smtClean="0"/>
              <a:t> Nov 2019 )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440" y="178911"/>
            <a:ext cx="2954020" cy="1460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060" y="3391377"/>
            <a:ext cx="3962400" cy="2971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496151"/>
            <a:ext cx="5938520" cy="3328035"/>
          </a:xfrm>
          <a:prstGeom prst="rect">
            <a:avLst/>
          </a:prstGeom>
        </p:spPr>
      </p:pic>
    </p:spTree>
    <p:extLst>
      <p:ext uri="{BB962C8B-B14F-4D97-AF65-F5344CB8AC3E}">
        <p14:creationId xmlns:p14="http://schemas.microsoft.com/office/powerpoint/2010/main" val="26022361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10984"/>
          </a:xfrm>
        </p:spPr>
        <p:txBody>
          <a:bodyPr/>
          <a:lstStyle/>
          <a:p>
            <a:r>
              <a:rPr lang="en-IE" dirty="0" smtClean="0"/>
              <a:t>We really enjoyed our work on STEM this year</a:t>
            </a:r>
            <a:br>
              <a:rPr lang="en-IE" dirty="0" smtClean="0"/>
            </a:br>
            <a:r>
              <a:rPr lang="en-IE" dirty="0"/>
              <a:t/>
            </a:r>
            <a:br>
              <a:rPr lang="en-IE" dirty="0"/>
            </a:br>
            <a:r>
              <a:rPr lang="en-IE" dirty="0" smtClean="0"/>
              <a:t/>
            </a:r>
            <a:br>
              <a:rPr lang="en-IE" dirty="0" smtClean="0"/>
            </a:br>
            <a:r>
              <a:rPr lang="en-IE" dirty="0"/>
              <a:t/>
            </a:r>
            <a:br>
              <a:rPr lang="en-IE" dirty="0"/>
            </a:br>
            <a:r>
              <a:rPr lang="en-IE" dirty="0" smtClean="0"/>
              <a:t/>
            </a:r>
            <a:br>
              <a:rPr lang="en-IE" dirty="0" smtClean="0"/>
            </a:br>
            <a:r>
              <a:rPr lang="en-IE" dirty="0"/>
              <a:t/>
            </a:r>
            <a:br>
              <a:rPr lang="en-IE" dirty="0"/>
            </a:br>
            <a:r>
              <a:rPr lang="en-IE" dirty="0" smtClean="0"/>
              <a:t/>
            </a:r>
            <a:br>
              <a:rPr lang="en-IE" dirty="0" smtClean="0"/>
            </a:br>
            <a:r>
              <a:rPr lang="en-IE" dirty="0" smtClean="0"/>
              <a:t>Thank you .</a:t>
            </a:r>
            <a:endParaRPr lang="en-US" dirty="0"/>
          </a:p>
        </p:txBody>
      </p:sp>
      <p:pic>
        <p:nvPicPr>
          <p:cNvPr id="4" name="Content Placeholder 3" descr="An Evening of Extraordinary Events | Sandy Grade School"/>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199" y="1455162"/>
            <a:ext cx="6123709" cy="33821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86" y="1455162"/>
            <a:ext cx="2874386" cy="2971800"/>
          </a:xfrm>
          <a:prstGeom prst="rect">
            <a:avLst/>
          </a:prstGeom>
        </p:spPr>
      </p:pic>
    </p:spTree>
    <p:extLst>
      <p:ext uri="{BB962C8B-B14F-4D97-AF65-F5344CB8AC3E}">
        <p14:creationId xmlns:p14="http://schemas.microsoft.com/office/powerpoint/2010/main" val="1010825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Living things 3</a:t>
            </a:r>
            <a:endParaRPr lang="en-US" dirty="0"/>
          </a:p>
        </p:txBody>
      </p:sp>
      <p:sp>
        <p:nvSpPr>
          <p:cNvPr id="3" name="Content Placeholder 2"/>
          <p:cNvSpPr>
            <a:spLocks noGrp="1"/>
          </p:cNvSpPr>
          <p:nvPr>
            <p:ph idx="1"/>
          </p:nvPr>
        </p:nvSpPr>
        <p:spPr/>
        <p:txBody>
          <a:bodyPr/>
          <a:lstStyle/>
          <a:p>
            <a:r>
              <a:rPr lang="en-IE" dirty="0" smtClean="0"/>
              <a:t>Antoinette Connolly from Temple Street hospital spoke to all the classes in the school about germs and bacteria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0627" y="2607973"/>
            <a:ext cx="5347855" cy="40108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1087" y="0"/>
            <a:ext cx="2460913" cy="18456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118" y="3510541"/>
            <a:ext cx="4378036" cy="3283527"/>
          </a:xfrm>
          <a:prstGeom prst="rect">
            <a:avLst/>
          </a:prstGeom>
        </p:spPr>
      </p:pic>
    </p:spTree>
    <p:extLst>
      <p:ext uri="{BB962C8B-B14F-4D97-AF65-F5344CB8AC3E}">
        <p14:creationId xmlns:p14="http://schemas.microsoft.com/office/powerpoint/2010/main" val="3522356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Living things 4 </a:t>
            </a:r>
            <a:endParaRPr lang="en-US" dirty="0"/>
          </a:p>
        </p:txBody>
      </p:sp>
      <p:sp>
        <p:nvSpPr>
          <p:cNvPr id="3" name="Content Placeholder 2"/>
          <p:cNvSpPr>
            <a:spLocks noGrp="1"/>
          </p:cNvSpPr>
          <p:nvPr>
            <p:ph idx="1"/>
          </p:nvPr>
        </p:nvSpPr>
        <p:spPr/>
        <p:txBody>
          <a:bodyPr/>
          <a:lstStyle/>
          <a:p>
            <a:r>
              <a:rPr lang="en-IE" dirty="0" smtClean="0"/>
              <a:t>Dale Treadwell came to our school to talk about dinosaurs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47" y="2320781"/>
            <a:ext cx="6049625" cy="453721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982" y="2339758"/>
            <a:ext cx="5999018" cy="44992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927" y="0"/>
            <a:ext cx="2660073" cy="1995055"/>
          </a:xfrm>
          <a:prstGeom prst="rect">
            <a:avLst/>
          </a:prstGeom>
        </p:spPr>
      </p:pic>
    </p:spTree>
    <p:extLst>
      <p:ext uri="{BB962C8B-B14F-4D97-AF65-F5344CB8AC3E}">
        <p14:creationId xmlns:p14="http://schemas.microsoft.com/office/powerpoint/2010/main" val="1368618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Energy and Forces</a:t>
            </a:r>
            <a:endParaRPr lang="en-US" dirty="0"/>
          </a:p>
        </p:txBody>
      </p:sp>
      <p:sp>
        <p:nvSpPr>
          <p:cNvPr id="3" name="Content Placeholder 2"/>
          <p:cNvSpPr>
            <a:spLocks noGrp="1"/>
          </p:cNvSpPr>
          <p:nvPr>
            <p:ph idx="1"/>
          </p:nvPr>
        </p:nvSpPr>
        <p:spPr/>
        <p:txBody>
          <a:bodyPr/>
          <a:lstStyle/>
          <a:p>
            <a:r>
              <a:rPr lang="en-GB" dirty="0" smtClean="0"/>
              <a:t>1</a:t>
            </a:r>
            <a:r>
              <a:rPr lang="en-GB" baseline="30000" dirty="0" smtClean="0"/>
              <a:t>st</a:t>
            </a:r>
            <a:r>
              <a:rPr lang="en-GB" dirty="0" smtClean="0"/>
              <a:t>-6</a:t>
            </a:r>
            <a:r>
              <a:rPr lang="en-GB" baseline="30000" dirty="0" smtClean="0"/>
              <a:t>th</a:t>
            </a:r>
            <a:r>
              <a:rPr lang="en-GB" dirty="0" smtClean="0"/>
              <a:t> took part in Engineering Week in the school – we used </a:t>
            </a:r>
            <a:r>
              <a:rPr lang="en-GB" dirty="0" err="1" smtClean="0"/>
              <a:t>knex</a:t>
            </a:r>
            <a:r>
              <a:rPr lang="en-GB" dirty="0" smtClean="0"/>
              <a:t> Forces and Motion kits . 5</a:t>
            </a:r>
            <a:r>
              <a:rPr lang="en-GB" baseline="30000" dirty="0" smtClean="0"/>
              <a:t>th</a:t>
            </a:r>
            <a:r>
              <a:rPr lang="en-GB" dirty="0" smtClean="0"/>
              <a:t> and 6</a:t>
            </a:r>
            <a:r>
              <a:rPr lang="en-GB" baseline="30000" dirty="0" smtClean="0"/>
              <a:t>th</a:t>
            </a:r>
            <a:r>
              <a:rPr lang="en-GB" dirty="0" smtClean="0"/>
              <a:t> were the first class to do the lessons (on Potential and Kinetic Energy) with Mr Christie and they acted as assistants to Mr Christie when he did the same lessons with 1</a:t>
            </a:r>
            <a:r>
              <a:rPr lang="en-GB" baseline="30000" dirty="0" smtClean="0"/>
              <a:t>st</a:t>
            </a:r>
            <a:r>
              <a:rPr lang="en-GB" dirty="0" smtClean="0"/>
              <a:t>-4</a:t>
            </a:r>
            <a:r>
              <a:rPr lang="en-GB" baseline="30000" dirty="0" smtClean="0"/>
              <a:t>th</a:t>
            </a:r>
            <a:r>
              <a:rPr lang="en-GB" dirty="0" smtClean="0"/>
              <a:t> . </a:t>
            </a:r>
          </a:p>
          <a:p>
            <a:r>
              <a:rPr lang="en-GB" dirty="0" smtClean="0"/>
              <a:t>3</a:t>
            </a:r>
            <a:r>
              <a:rPr lang="en-GB" baseline="30000" dirty="0" smtClean="0"/>
              <a:t>rd</a:t>
            </a:r>
            <a:r>
              <a:rPr lang="en-GB" dirty="0" smtClean="0"/>
              <a:t> and 4</a:t>
            </a:r>
            <a:r>
              <a:rPr lang="en-GB" baseline="30000" dirty="0" smtClean="0"/>
              <a:t>th</a:t>
            </a:r>
            <a:r>
              <a:rPr lang="en-GB" dirty="0" smtClean="0"/>
              <a:t>  also went to Marsh’s Library in the city centre to do a 10 station engineering challenge !! Wednesday 6</a:t>
            </a:r>
            <a:r>
              <a:rPr lang="en-GB" baseline="30000" dirty="0" smtClean="0"/>
              <a:t>th</a:t>
            </a:r>
            <a:r>
              <a:rPr lang="en-GB" dirty="0" smtClean="0"/>
              <a:t> March 2019  12.15pm</a:t>
            </a:r>
          </a:p>
          <a:p>
            <a:pPr marL="0" indent="0">
              <a:buNone/>
            </a:pPr>
            <a:r>
              <a:rPr lang="en-US" dirty="0" smtClean="0">
                <a:hlinkClick r:id="rId2"/>
              </a:rPr>
              <a:t>https://www.kilcoskanns.ie/news/engineering-challenge-at-marsh-library/</a:t>
            </a:r>
            <a:r>
              <a:rPr lang="en-GB" dirty="0" smtClean="0"/>
              <a:t>                  </a:t>
            </a:r>
            <a:endParaRPr lang="en-US" dirty="0"/>
          </a:p>
        </p:txBody>
      </p:sp>
    </p:spTree>
    <p:extLst>
      <p:ext uri="{BB962C8B-B14F-4D97-AF65-F5344CB8AC3E}">
        <p14:creationId xmlns:p14="http://schemas.microsoft.com/office/powerpoint/2010/main" val="1606330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dirty="0" err="1" smtClean="0"/>
              <a:t>Knex</a:t>
            </a:r>
            <a:r>
              <a:rPr lang="en-GB" sz="6600" dirty="0" smtClean="0"/>
              <a:t> lessons</a:t>
            </a:r>
            <a:endParaRPr lang="en-US" sz="6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0" y="3446779"/>
            <a:ext cx="4548295" cy="341122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8" y="1690688"/>
            <a:ext cx="3992880" cy="21477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4639468"/>
            <a:ext cx="3652308" cy="273923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39468"/>
            <a:ext cx="2994660" cy="22459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9605" y="534790"/>
            <a:ext cx="3082395" cy="23117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44106" y="262493"/>
            <a:ext cx="3870113" cy="290258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2252" y="2764552"/>
            <a:ext cx="2474172" cy="1855629"/>
          </a:xfrm>
          <a:prstGeom prst="rect">
            <a:avLst/>
          </a:prstGeom>
        </p:spPr>
      </p:pic>
    </p:spTree>
    <p:extLst>
      <p:ext uri="{BB962C8B-B14F-4D97-AF65-F5344CB8AC3E}">
        <p14:creationId xmlns:p14="http://schemas.microsoft.com/office/powerpoint/2010/main" val="4216742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4038" y="3952411"/>
            <a:ext cx="3529162" cy="264687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34" y="13002"/>
            <a:ext cx="4703379" cy="35275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41" y="3305647"/>
            <a:ext cx="4261908" cy="319643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0313" y="13002"/>
            <a:ext cx="5380887" cy="403566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457" y="3557546"/>
            <a:ext cx="2421103" cy="1815827"/>
          </a:xfrm>
          <a:prstGeom prst="rect">
            <a:avLst/>
          </a:prstGeom>
        </p:spPr>
      </p:pic>
    </p:spTree>
    <p:extLst>
      <p:ext uri="{BB962C8B-B14F-4D97-AF65-F5344CB8AC3E}">
        <p14:creationId xmlns:p14="http://schemas.microsoft.com/office/powerpoint/2010/main" val="1817833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4971</TotalTime>
  <Words>697</Words>
  <Application>Microsoft Office PowerPoint</Application>
  <PresentationFormat>Widescreen</PresentationFormat>
  <Paragraphs>72</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Discovery Science Application for SFI Plaque of STEM 2018/19</vt:lpstr>
      <vt:lpstr>STEP 1 Science</vt:lpstr>
      <vt:lpstr>Living things 1 </vt:lpstr>
      <vt:lpstr>Living things 2</vt:lpstr>
      <vt:lpstr>Living things 3</vt:lpstr>
      <vt:lpstr>Living things 4 </vt:lpstr>
      <vt:lpstr>Energy and Forces</vt:lpstr>
      <vt:lpstr>Knex lessons</vt:lpstr>
      <vt:lpstr>PowerPoint Presentation</vt:lpstr>
      <vt:lpstr>Knex reports 1st/2nd class</vt:lpstr>
      <vt:lpstr>Materials </vt:lpstr>
      <vt:lpstr>PowerPoint Presentation</vt:lpstr>
      <vt:lpstr>PowerPoint Presentation</vt:lpstr>
      <vt:lpstr>Materials – making oobleck</vt:lpstr>
      <vt:lpstr>Materials – the science of popcorn   3rd/4th</vt:lpstr>
      <vt:lpstr>Environmental awareness and care</vt:lpstr>
      <vt:lpstr>Invite a science speaker to your school  Engineer visit from Glenveigh to talk about drones and do a display for the whole school</vt:lpstr>
      <vt:lpstr>Visit an SFI Discover Centre</vt:lpstr>
      <vt:lpstr>PowerPoint Presentation</vt:lpstr>
      <vt:lpstr>PowerPoint Presentation</vt:lpstr>
      <vt:lpstr>Take part in Science Week 2018</vt:lpstr>
      <vt:lpstr>Take part in Space Week 2018</vt:lpstr>
      <vt:lpstr>Solar system investigation sheet</vt:lpstr>
      <vt:lpstr>STEP 2 Technology</vt:lpstr>
      <vt:lpstr>PowerPoint Presentation</vt:lpstr>
      <vt:lpstr>Trip to Google to learn about programming and computing</vt:lpstr>
      <vt:lpstr>PowerPoint Presentation</vt:lpstr>
      <vt:lpstr>STEP 3   Engineering</vt:lpstr>
      <vt:lpstr>Glanmore Factory</vt:lpstr>
      <vt:lpstr>PowerPoint Presentation</vt:lpstr>
      <vt:lpstr>Engineering a bird’s nest!!</vt:lpstr>
      <vt:lpstr>PowerPoint Presentation</vt:lpstr>
      <vt:lpstr>STEP 4     Maths </vt:lpstr>
      <vt:lpstr>PowerPoint Presentation</vt:lpstr>
      <vt:lpstr>Graph of bounceability of a ball !!</vt:lpstr>
      <vt:lpstr>We made clinometers to measure the height of the tree in our garden</vt:lpstr>
      <vt:lpstr>Children used maths skills for gardening , capacity of containers for watering plants and measuring distances/lengths for construction of the canopies</vt:lpstr>
      <vt:lpstr>(Continued)</vt:lpstr>
      <vt:lpstr>STEP 5   STEM  Show and Tell </vt:lpstr>
      <vt:lpstr>We really enjoyed our work on STEM this year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Science Application for SFI Plaque of STEM</dc:title>
  <dc:creator>User</dc:creator>
  <cp:lastModifiedBy>paddy</cp:lastModifiedBy>
  <cp:revision>60</cp:revision>
  <dcterms:created xsi:type="dcterms:W3CDTF">2019-04-15T12:32:20Z</dcterms:created>
  <dcterms:modified xsi:type="dcterms:W3CDTF">2019-06-07T22:21:26Z</dcterms:modified>
</cp:coreProperties>
</file>